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887708-A505-4804-8DF4-3B9968B374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90041DB-91C5-4766-BBAD-671DCA54B5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51651B8-D443-4D8F-B351-E7C029384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271F9-7C49-48E4-9475-6C71DE37457C}" type="datetimeFigureOut">
              <a:rPr lang="it-IT" smtClean="0"/>
              <a:t>11/10/2020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12F9123-DC1A-4413-B2E0-BA6121DBD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E4AE754-47DF-47C5-B004-58190C0C5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807A7-815B-4025-B6E2-46DB85212C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5107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CCF2B3-5588-499A-B637-0AE7E76D7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3B7068F-87C6-4E4F-87D5-3E1CAC5DA8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62FA357-000D-4D6C-A02A-C05496C38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271F9-7C49-48E4-9475-6C71DE37457C}" type="datetimeFigureOut">
              <a:rPr lang="it-IT" smtClean="0"/>
              <a:t>11/10/2020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D636C2F-F8EE-4DB5-974D-1B989CCE9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DAD785D-6F4C-43CB-B60C-0BD0FB731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807A7-815B-4025-B6E2-46DB85212C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9185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8A05FD9-6D9C-4BC9-AB07-E5B12954B4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0ED7F30-B823-427F-AE63-4142A63B0F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45EA9A6-C176-48D5-95FA-53A72A6A6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271F9-7C49-48E4-9475-6C71DE37457C}" type="datetimeFigureOut">
              <a:rPr lang="it-IT" smtClean="0"/>
              <a:t>11/10/2020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28FBD1E-925B-4C26-8F5A-4F99AF0D6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ACE2705-1183-4D25-BF0F-A54C50CE1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807A7-815B-4025-B6E2-46DB85212C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5348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3D3498-A05F-405E-9E42-8A56366C9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7172793-F282-4340-9C73-2AAE44785A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7EBA0DF-3F64-4DE8-A453-6FA449B2F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271F9-7C49-48E4-9475-6C71DE37457C}" type="datetimeFigureOut">
              <a:rPr lang="it-IT" smtClean="0"/>
              <a:t>11/10/2020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94D0E3-F268-4AEE-B1FD-64DAAAE9E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2238AFD-4819-4A8F-B2BD-C80A0EAE2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807A7-815B-4025-B6E2-46DB85212C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1418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CB1870-902B-49CD-8E04-1A2920802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C12B028-5C0C-406D-B99F-8E3854C60E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AD71997-BF35-4BA4-A1E4-5ED953A41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271F9-7C49-48E4-9475-6C71DE37457C}" type="datetimeFigureOut">
              <a:rPr lang="it-IT" smtClean="0"/>
              <a:t>11/10/2020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E0E9315-3E40-4CA0-AF60-69F2B6A3F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BB0D266-354E-44D5-998D-E2E8648CE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807A7-815B-4025-B6E2-46DB85212C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0154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AE94CC-582A-4EE3-A891-5CD2C553C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6A2FAC3-C103-4B38-AA57-9F2E094786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F8184BD-B0A5-47AF-A9C0-301558594E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48E4A41-44DE-4A61-8178-485769E3C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271F9-7C49-48E4-9475-6C71DE37457C}" type="datetimeFigureOut">
              <a:rPr lang="it-IT" smtClean="0"/>
              <a:t>11/10/2020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0B4602A-8141-4A70-B929-8D6A6F514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B8EB138-5FF8-431D-8CD3-4542ACAE0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807A7-815B-4025-B6E2-46DB85212C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7382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B01165-5536-4310-8A9D-96908BA73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61EADEA-0531-4A38-8E15-F4DF075A51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DE4E015-36EE-401D-8E15-BFC28360AD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B004725-BCDC-4C2E-9C56-003B6DE51E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A12B363-6F77-4FFA-87C2-AF6B5F6D43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66FCA4F-3B15-4466-BFDD-C8C481377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271F9-7C49-48E4-9475-6C71DE37457C}" type="datetimeFigureOut">
              <a:rPr lang="it-IT" smtClean="0"/>
              <a:t>11/10/2020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0F3E774-3FA3-4C9F-873C-7E10AA757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4DFB8C7-5DBB-44BB-B70B-02D0DFCCE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807A7-815B-4025-B6E2-46DB85212C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4550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8BCCFF-A878-4FFD-B979-50F0ADC6A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A1E11F0-346C-4FEE-87D6-188B32339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271F9-7C49-48E4-9475-6C71DE37457C}" type="datetimeFigureOut">
              <a:rPr lang="it-IT" smtClean="0"/>
              <a:t>11/10/2020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FFB4132-3EE0-4C85-ABC2-7E0A958A1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D75957E-07B6-4A63-BD8C-C8F44B2A2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807A7-815B-4025-B6E2-46DB85212C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2115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D2A3575-9787-4F80-A185-31145E6F1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271F9-7C49-48E4-9475-6C71DE37457C}" type="datetimeFigureOut">
              <a:rPr lang="it-IT" smtClean="0"/>
              <a:t>11/10/2020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6999E5C-F4FC-4B17-9B20-73804756A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805F22F-1785-48FD-A3FB-F878A358F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807A7-815B-4025-B6E2-46DB85212C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9249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AD1F70-E6DD-4DAE-ACF6-32C5FCECE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5C68610-4A90-49DF-9937-DB9687A2B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6FAC574-9D13-48AF-A13F-C3AFDA8334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AB789EB-2F4A-4C60-8F16-9F9AA6CB6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271F9-7C49-48E4-9475-6C71DE37457C}" type="datetimeFigureOut">
              <a:rPr lang="it-IT" smtClean="0"/>
              <a:t>11/10/2020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957CA8B-2B15-43B4-AE75-F5240C1F1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4F0A63C-0416-4993-A96E-EE0480BC3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807A7-815B-4025-B6E2-46DB85212C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2960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8A6541-F482-43FF-9971-FD2720FFE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6F4B8AA-2586-42D9-8280-27D5987528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4C3DDF0-37C7-4F6B-B144-2A5F19CC7D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EE1FE8E-8FA9-4747-AAA1-2CFB87AB8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271F9-7C49-48E4-9475-6C71DE37457C}" type="datetimeFigureOut">
              <a:rPr lang="it-IT" smtClean="0"/>
              <a:t>11/10/2020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53833B1-E218-4484-8EA7-3C95AFBC3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1B9C94E-5B73-4053-B00D-8E7B1E3B9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807A7-815B-4025-B6E2-46DB85212C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2560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E130F8A0-3989-4834-9C99-9423A666B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F374D17-2257-46B2-B452-6C6D5E54D9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7FE9EA-D26B-4C0F-B88A-E8F23BD2E6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271F9-7C49-48E4-9475-6C71DE37457C}" type="datetimeFigureOut">
              <a:rPr lang="it-IT" smtClean="0"/>
              <a:t>11/10/2020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8F478CB-0E11-47CD-B7C6-EB8FD2B4F0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1448641-A316-4B70-A7A1-C1E33B6782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807A7-815B-4025-B6E2-46DB85212C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7714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t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image" Target="../media/image1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.png"/><Relationship Id="rId4" Type="http://schemas.openxmlformats.org/officeDocument/2006/relationships/image" Target="../media/image1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A58BF966-5806-4A52-929C-6FAAF44586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2221" y="622169"/>
            <a:ext cx="9675779" cy="5817542"/>
          </a:xfrm>
        </p:spPr>
        <p:txBody>
          <a:bodyPr>
            <a:normAutofit/>
          </a:bodyPr>
          <a:lstStyle/>
          <a:p>
            <a:endParaRPr lang="it-IT" sz="4400" dirty="0">
              <a:latin typeface="Candara Light" panose="020E0502030303020204" pitchFamily="34" charset="0"/>
            </a:endParaRPr>
          </a:p>
          <a:p>
            <a:endParaRPr lang="it-IT" sz="4400" dirty="0">
              <a:latin typeface="Candara Light" panose="020E0502030303020204" pitchFamily="34" charset="0"/>
            </a:endParaRPr>
          </a:p>
        </p:txBody>
      </p:sp>
      <p:pic>
        <p:nvPicPr>
          <p:cNvPr id="6" name="Immagine 5" descr="Immagine che contiene luce, filo, notte, via&#10;&#10;Descrizione generata automaticamente">
            <a:extLst>
              <a:ext uri="{FF2B5EF4-FFF2-40B4-BE49-F238E27FC236}">
                <a16:creationId xmlns:a16="http://schemas.microsoft.com/office/drawing/2014/main" id="{D5C04057-55D0-4DF4-A7BB-82E8CF52A3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66" y="320226"/>
            <a:ext cx="11345676" cy="5401844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B01B5756-32AC-4048-BEC8-983A2CC61D91}"/>
              </a:ext>
            </a:extLst>
          </p:cNvPr>
          <p:cNvSpPr txBox="1"/>
          <p:nvPr/>
        </p:nvSpPr>
        <p:spPr>
          <a:xfrm>
            <a:off x="273377" y="5948313"/>
            <a:ext cx="8927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latin typeface="Candara Light" panose="020E0502030303020204" pitchFamily="34" charset="0"/>
              </a:rPr>
              <a:t>Distanza Terra-Marte:  62 milioni di km (circa 160 volte più lontano della Luna),  il 6 Ottobre</a:t>
            </a:r>
          </a:p>
        </p:txBody>
      </p:sp>
      <p:pic>
        <p:nvPicPr>
          <p:cNvPr id="22" name="Video 21">
            <a:hlinkClick r:id="" action="ppaction://media"/>
            <a:extLst>
              <a:ext uri="{FF2B5EF4-FFF2-40B4-BE49-F238E27FC236}">
                <a16:creationId xmlns:a16="http://schemas.microsoft.com/office/drawing/2014/main" id="{B4813DC7-F546-495E-B0DB-0D1B187A5E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469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687"/>
    </mc:Choice>
    <mc:Fallback>
      <p:transition spd="slow" advTm="96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A58BF966-5806-4A52-929C-6FAAF44586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2221" y="622169"/>
            <a:ext cx="9675779" cy="5817542"/>
          </a:xfrm>
        </p:spPr>
        <p:txBody>
          <a:bodyPr>
            <a:normAutofit/>
          </a:bodyPr>
          <a:lstStyle/>
          <a:p>
            <a:endParaRPr lang="it-IT" sz="4400" dirty="0">
              <a:latin typeface="Candara Light" panose="020E0502030303020204" pitchFamily="34" charset="0"/>
            </a:endParaRPr>
          </a:p>
          <a:p>
            <a:endParaRPr lang="it-IT" sz="4400" dirty="0">
              <a:latin typeface="Candara Light" panose="020E0502030303020204" pitchFamily="34" charset="0"/>
            </a:endParaRPr>
          </a:p>
        </p:txBody>
      </p:sp>
      <p:pic>
        <p:nvPicPr>
          <p:cNvPr id="6" name="Immagine 5" descr="Immagine che contiene luce, filo, notte, via&#10;&#10;Descrizione generata automaticamente">
            <a:extLst>
              <a:ext uri="{FF2B5EF4-FFF2-40B4-BE49-F238E27FC236}">
                <a16:creationId xmlns:a16="http://schemas.microsoft.com/office/drawing/2014/main" id="{D5C04057-55D0-4DF4-A7BB-82E8CF52A3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66" y="320226"/>
            <a:ext cx="11345676" cy="5401844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B01B5756-32AC-4048-BEC8-983A2CC61D91}"/>
              </a:ext>
            </a:extLst>
          </p:cNvPr>
          <p:cNvSpPr txBox="1"/>
          <p:nvPr/>
        </p:nvSpPr>
        <p:spPr>
          <a:xfrm>
            <a:off x="273377" y="5948313"/>
            <a:ext cx="8927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latin typeface="Candara Light" panose="020E0502030303020204" pitchFamily="34" charset="0"/>
              </a:rPr>
              <a:t>Distanza Terra-Marte:  62 milioni di km (circa 160 volte più lontano della Luna),  il 6 Ottobre</a:t>
            </a:r>
          </a:p>
        </p:txBody>
      </p:sp>
      <p:pic>
        <p:nvPicPr>
          <p:cNvPr id="21" name="Video 20">
            <a:hlinkClick r:id="" action="ppaction://media"/>
            <a:extLst>
              <a:ext uri="{FF2B5EF4-FFF2-40B4-BE49-F238E27FC236}">
                <a16:creationId xmlns:a16="http://schemas.microsoft.com/office/drawing/2014/main" id="{B845913F-9B01-4BD0-963C-7B57EA8AAB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888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526"/>
    </mc:Choice>
    <mc:Fallback>
      <p:transition spd="slow" advTm="112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A58BF966-5806-4A52-929C-6FAAF44586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2221" y="622169"/>
            <a:ext cx="9675779" cy="5817542"/>
          </a:xfrm>
        </p:spPr>
        <p:txBody>
          <a:bodyPr>
            <a:normAutofit/>
          </a:bodyPr>
          <a:lstStyle/>
          <a:p>
            <a:endParaRPr lang="it-IT" sz="4400" dirty="0">
              <a:latin typeface="Candara Light" panose="020E0502030303020204" pitchFamily="34" charset="0"/>
            </a:endParaRPr>
          </a:p>
          <a:p>
            <a:endParaRPr lang="it-IT" sz="4400" dirty="0">
              <a:latin typeface="Candara Light" panose="020E0502030303020204" pitchFamily="34" charset="0"/>
            </a:endParaRPr>
          </a:p>
        </p:txBody>
      </p:sp>
      <p:pic>
        <p:nvPicPr>
          <p:cNvPr id="6" name="Immagine 5" descr="Immagine che contiene luce, filo, notte, via&#10;&#10;Descrizione generata automaticamente">
            <a:extLst>
              <a:ext uri="{FF2B5EF4-FFF2-40B4-BE49-F238E27FC236}">
                <a16:creationId xmlns:a16="http://schemas.microsoft.com/office/drawing/2014/main" id="{D5C04057-55D0-4DF4-A7BB-82E8CF52A3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66" y="320226"/>
            <a:ext cx="11345676" cy="5401844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B01B5756-32AC-4048-BEC8-983A2CC61D91}"/>
              </a:ext>
            </a:extLst>
          </p:cNvPr>
          <p:cNvSpPr txBox="1"/>
          <p:nvPr/>
        </p:nvSpPr>
        <p:spPr>
          <a:xfrm>
            <a:off x="273377" y="5948313"/>
            <a:ext cx="8927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latin typeface="Candara Light" panose="020E0502030303020204" pitchFamily="34" charset="0"/>
              </a:rPr>
              <a:t>Distanza Terra-Marte:  62 milioni di km (circa 160 volte più lontano della Luna),  il 6 Ottobre</a:t>
            </a:r>
          </a:p>
        </p:txBody>
      </p: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B1903FCB-283A-457B-AA67-7209F29F78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698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900"/>
    </mc:Choice>
    <mc:Fallback>
      <p:transition spd="slow" advTm="74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57</Words>
  <Application>Microsoft Office PowerPoint</Application>
  <PresentationFormat>Widescreen</PresentationFormat>
  <Paragraphs>3</Paragraphs>
  <Slides>3</Slides>
  <Notes>0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Candara Light</vt:lpstr>
      <vt:lpstr>Tema di Office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Vincenzo della Vecchia</dc:creator>
  <cp:lastModifiedBy>Vincenzo della Vecchia</cp:lastModifiedBy>
  <cp:revision>13</cp:revision>
  <dcterms:created xsi:type="dcterms:W3CDTF">2020-10-09T13:22:11Z</dcterms:created>
  <dcterms:modified xsi:type="dcterms:W3CDTF">2020-10-11T10:08:16Z</dcterms:modified>
</cp:coreProperties>
</file>